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oboto Slab"/>
      <p:regular r:id="rId14"/>
      <p:bold r:id="rId15"/>
    </p:embeddedFont>
    <p:embeddedFont>
      <p:font typeface="Roboto"/>
      <p:regular r:id="rId16"/>
      <p:bold r:id="rId17"/>
      <p:italic r:id="rId18"/>
      <p:boldItalic r:id="rId19"/>
    </p:embeddedFont>
    <p:embeddedFont>
      <p:font typeface="Roboto Condensed"/>
      <p:regular r:id="rId20"/>
      <p:bold r:id="rId21"/>
      <p:italic r:id="rId22"/>
      <p:boldItalic r:id="rId23"/>
    </p:embeddedFont>
    <p:embeddedFont>
      <p:font typeface="Gill Sans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Condensed-regular.fntdata"/><Relationship Id="rId22" Type="http://schemas.openxmlformats.org/officeDocument/2006/relationships/font" Target="fonts/RobotoCondensed-italic.fntdata"/><Relationship Id="rId21" Type="http://schemas.openxmlformats.org/officeDocument/2006/relationships/font" Target="fonts/RobotoCondensed-bold.fntdata"/><Relationship Id="rId24" Type="http://schemas.openxmlformats.org/officeDocument/2006/relationships/font" Target="fonts/GillSans-regular.fntdata"/><Relationship Id="rId23" Type="http://schemas.openxmlformats.org/officeDocument/2006/relationships/font" Target="fonts/RobotoCondense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Gill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Slab-bold.fntdata"/><Relationship Id="rId14" Type="http://schemas.openxmlformats.org/officeDocument/2006/relationships/font" Target="fonts/RobotoSlab-regular.fntdata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0af3c173a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0af3c173a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8677f25c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8677f25c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f04f1608c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f04f1608c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04f1608ce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f04f1608c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f04f1608c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f04f1608c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f04f1608ce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f04f1608c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eacda3f55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eacda3f55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College Majors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Part Two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449725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058775" y="254050"/>
            <a:ext cx="4854300" cy="405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</a:endParaRPr>
          </a:p>
          <a:p>
            <a:pPr indent="-35560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89D"/>
              </a:buClr>
              <a:buSzPts val="2000"/>
              <a:buChar char="❖"/>
            </a:pPr>
            <a:r>
              <a:rPr b="1" lang="en" sz="2000">
                <a:solidFill>
                  <a:srgbClr val="00689D"/>
                </a:solidFill>
                <a:highlight>
                  <a:schemeClr val="lt1"/>
                </a:highlight>
              </a:rPr>
              <a:t>Thurs. Sept. 16th Virtual 10th Grade Parent Meeting</a:t>
            </a:r>
            <a:endParaRPr b="1" sz="2000">
              <a:solidFill>
                <a:srgbClr val="00689D"/>
              </a:solidFill>
              <a:highlight>
                <a:schemeClr val="lt1"/>
              </a:highlight>
            </a:endParaRPr>
          </a:p>
          <a:p>
            <a:pPr indent="-355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❖"/>
            </a:pPr>
            <a:r>
              <a:rPr b="1" lang="en" sz="2000">
                <a:solidFill>
                  <a:schemeClr val="dk1"/>
                </a:solidFill>
              </a:rPr>
              <a:t>Fri. Sept. 17th Student Council Elections</a:t>
            </a:r>
            <a:endParaRPr b="1" sz="2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55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2000"/>
              <a:buChar char="❖"/>
            </a:pPr>
            <a:r>
              <a:rPr b="1" lang="en" sz="2000">
                <a:solidFill>
                  <a:srgbClr val="00FF00"/>
                </a:solidFill>
                <a:highlight>
                  <a:schemeClr val="lt1"/>
                </a:highlight>
              </a:rPr>
              <a:t>Tues. Sept. 21st Virtual 11th Grade Parent Meeting</a:t>
            </a:r>
            <a:endParaRPr b="1" sz="2000">
              <a:solidFill>
                <a:srgbClr val="00FF00"/>
              </a:solidFill>
            </a:endParaRPr>
          </a:p>
          <a:p>
            <a:pPr indent="-355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Char char="❖"/>
            </a:pPr>
            <a:r>
              <a:rPr b="1" lang="en" sz="2000">
                <a:solidFill>
                  <a:srgbClr val="FF00FF"/>
                </a:solidFill>
              </a:rPr>
              <a:t>Tues. Sept. 28th Spring Break 2023 Belize Travel Informational Meeting</a:t>
            </a:r>
            <a:endParaRPr b="1" sz="2000">
              <a:solidFill>
                <a:srgbClr val="FF00FF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79225" y="4844950"/>
            <a:ext cx="10152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605625" y="180775"/>
            <a:ext cx="4655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Majors</a:t>
            </a:r>
            <a:endParaRPr sz="1000"/>
          </a:p>
        </p:txBody>
      </p:sp>
      <p:sp>
        <p:nvSpPr>
          <p:cNvPr id="108" name="Google Shape;108;p14"/>
          <p:cNvSpPr txBox="1"/>
          <p:nvPr/>
        </p:nvSpPr>
        <p:spPr>
          <a:xfrm>
            <a:off x="1039575" y="1149950"/>
            <a:ext cx="4221300" cy="3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Your college major prepares you for your career after graduation.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Your major will generally fall into one of two categories: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Bachelor of the Arts (B.A.)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Or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Bachelor of Science (B.S.)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6200" y="1238425"/>
            <a:ext cx="3670150" cy="278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Majors</a:t>
            </a:r>
            <a:endParaRPr sz="1000"/>
          </a:p>
        </p:txBody>
      </p:sp>
      <p:sp>
        <p:nvSpPr>
          <p:cNvPr id="117" name="Google Shape;117;p15"/>
          <p:cNvSpPr txBox="1"/>
          <p:nvPr/>
        </p:nvSpPr>
        <p:spPr>
          <a:xfrm>
            <a:off x="1039575" y="1149950"/>
            <a:ext cx="7331100" cy="3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The main difference </a:t>
            </a:r>
            <a:r>
              <a:rPr lang="en" sz="2000">
                <a:solidFill>
                  <a:schemeClr val="dk1"/>
                </a:solidFill>
              </a:rPr>
              <a:t>between a B.A. and a B.S. degree is the classwork that is required.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The Bachelor of the Arts degree focuses on the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humanities and languages and it has typically offers more electives.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The Bachelor of Science degree focuses on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math and science.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College Majors</a:t>
            </a:r>
            <a:endParaRPr sz="1000"/>
          </a:p>
        </p:txBody>
      </p:sp>
      <p:sp>
        <p:nvSpPr>
          <p:cNvPr id="125" name="Google Shape;125;p16"/>
          <p:cNvSpPr txBox="1"/>
          <p:nvPr/>
        </p:nvSpPr>
        <p:spPr>
          <a:xfrm>
            <a:off x="1039575" y="1149950"/>
            <a:ext cx="7331100" cy="9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7" name="Google Shape;12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425" y="1104175"/>
            <a:ext cx="8614799" cy="3921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Common College Vocab</a:t>
            </a:r>
            <a:endParaRPr sz="1000"/>
          </a:p>
        </p:txBody>
      </p:sp>
      <p:sp>
        <p:nvSpPr>
          <p:cNvPr id="134" name="Google Shape;134;p17"/>
          <p:cNvSpPr txBox="1"/>
          <p:nvPr/>
        </p:nvSpPr>
        <p:spPr>
          <a:xfrm>
            <a:off x="1039575" y="1149950"/>
            <a:ext cx="73311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What’s an Elective?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 course that you choose from a list, tends to be specialized and has fewer students in the class.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For example, if you were a business major and wanted to own your own business in Asia, you could choose electives on Chinese history, entrepreneurship, or learning Japanese.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Or if you were majoring in Psychology, you could take electives based around counseling children. 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605625" y="180775"/>
            <a:ext cx="807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Common College Vocab</a:t>
            </a:r>
            <a:endParaRPr sz="1000"/>
          </a:p>
        </p:txBody>
      </p:sp>
      <p:sp>
        <p:nvSpPr>
          <p:cNvPr id="142" name="Google Shape;142;p18"/>
          <p:cNvSpPr txBox="1"/>
          <p:nvPr/>
        </p:nvSpPr>
        <p:spPr>
          <a:xfrm>
            <a:off x="470050" y="1149950"/>
            <a:ext cx="3778500" cy="29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</a:rPr>
              <a:t>What’s a Humanity?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 humanities class or major focuses on critical thinking and creativity. 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Humanities majors include history, literature, and foreign languages.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7762175" y="4776725"/>
            <a:ext cx="10320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44" name="Google Shape;14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8550" y="1266475"/>
            <a:ext cx="4375175" cy="284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" name="Google Shape;150;p19"/>
          <p:cNvSpPr txBox="1"/>
          <p:nvPr/>
        </p:nvSpPr>
        <p:spPr>
          <a:xfrm>
            <a:off x="542375" y="0"/>
            <a:ext cx="8072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Today’s College Prep Assignment</a:t>
            </a:r>
            <a:endParaRPr sz="1000"/>
          </a:p>
        </p:txBody>
      </p:sp>
      <p:sp>
        <p:nvSpPr>
          <p:cNvPr id="151" name="Google Shape;151;p19"/>
          <p:cNvSpPr txBox="1"/>
          <p:nvPr/>
        </p:nvSpPr>
        <p:spPr>
          <a:xfrm>
            <a:off x="975450" y="1573450"/>
            <a:ext cx="71931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 the comments section of today’s College Prep, 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using the three majors you chose last class, write whether they are a B.A. or B.S. 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You can find this information on a college website when you Google their undergraduate majors. 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What</a:t>
            </a:r>
            <a:r>
              <a:rPr lang="en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does this information tell you about your interests and your future career options?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